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56" r:id="rId2"/>
    <p:sldId id="258" r:id="rId3"/>
    <p:sldId id="259" r:id="rId4"/>
    <p:sldId id="261" r:id="rId5"/>
    <p:sldId id="260" r:id="rId6"/>
    <p:sldId id="257" r:id="rId7"/>
    <p:sldId id="262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9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4AC3CB-76E5-456C-B33F-35699E9E110B}" type="datetimeFigureOut">
              <a:rPr lang="pt-BR" smtClean="0"/>
              <a:t>13/04/2012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D2DFEF-A6D1-48D7-9144-47483E622C7F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18A5902-DB43-4929-AF35-CA21CC7A6ED3}" type="datetime1">
              <a:rPr lang="pt-BR" smtClean="0"/>
              <a:t>13/04/2012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4841417-59CF-4F5F-9E5C-662C86FF56A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542B21-7B51-486B-8C04-41E48C1D9F41}" type="datetime1">
              <a:rPr lang="pt-BR" smtClean="0"/>
              <a:t>13/04/2012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841417-59CF-4F5F-9E5C-662C86FF56A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21218B-1D81-4D05-B08C-F974D50755B9}" type="datetime1">
              <a:rPr lang="pt-BR" smtClean="0"/>
              <a:t>13/04/2012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841417-59CF-4F5F-9E5C-662C86FF56A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874A11-1030-45FB-83CD-351DA5442CA3}" type="datetime1">
              <a:rPr lang="pt-BR" smtClean="0"/>
              <a:t>13/04/2012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841417-59CF-4F5F-9E5C-662C86FF56A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B56F1F-29C3-406B-B3A2-FBEA1FDFBCD0}" type="datetime1">
              <a:rPr lang="pt-BR" smtClean="0"/>
              <a:t>13/04/2012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841417-59CF-4F5F-9E5C-662C86FF56A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E5AD06-2051-4460-AFC2-66A42F078FA2}" type="datetime1">
              <a:rPr lang="pt-BR" smtClean="0"/>
              <a:t>13/04/2012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841417-59CF-4F5F-9E5C-662C86FF56A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D73D8F-4BCE-4DCF-9B4A-8CFEB6C9C91E}" type="datetime1">
              <a:rPr lang="pt-BR" smtClean="0"/>
              <a:t>13/04/2012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841417-59CF-4F5F-9E5C-662C86FF56A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9AD4A2-9737-4590-85F3-67C073F843B9}" type="datetime1">
              <a:rPr lang="pt-BR" smtClean="0"/>
              <a:t>13/04/2012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841417-59CF-4F5F-9E5C-662C86FF56A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D442F-D79C-4435-8193-B3706B269236}" type="datetime1">
              <a:rPr lang="pt-BR" smtClean="0"/>
              <a:t>13/04/2012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841417-59CF-4F5F-9E5C-662C86FF56A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4CE671D-1E1C-4956-B1C0-C5A3669FCF28}" type="datetime1">
              <a:rPr lang="pt-BR" smtClean="0"/>
              <a:t>13/04/2012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841417-59CF-4F5F-9E5C-662C86FF56A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1E8D980-4005-4477-981E-EAE7BC806200}" type="datetime1">
              <a:rPr lang="pt-BR" smtClean="0"/>
              <a:t>13/04/2012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4841417-59CF-4F5F-9E5C-662C86FF56A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112E56D-4BD3-4073-986D-2F5A23C5BB22}" type="datetime1">
              <a:rPr lang="pt-BR" smtClean="0"/>
              <a:t>13/04/2012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4841417-59CF-4F5F-9E5C-662C86FF56A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rbbd.febab.org.br/rbbd/article/view/111/125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adriasribeiro@yahoo.com.br" TargetMode="External"/><Relationship Id="rId2" Type="http://schemas.openxmlformats.org/officeDocument/2006/relationships/hyperlink" Target="mailto:adriana.uenf@hotmail.com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jaquelinedocente@hot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14348" y="1000108"/>
            <a:ext cx="7772400" cy="1714512"/>
          </a:xfrm>
        </p:spPr>
        <p:txBody>
          <a:bodyPr>
            <a:noAutofit/>
          </a:bodyPr>
          <a:lstStyle/>
          <a:p>
            <a:pPr algn="l"/>
            <a:r>
              <a:rPr lang="pt-BR" sz="2900" dirty="0" smtClean="0"/>
              <a:t>EDUCAÇÃO, INFORMAÇÃO E TECNOLOGIA </a:t>
            </a:r>
            <a:br>
              <a:rPr lang="pt-BR" sz="2900" dirty="0" smtClean="0"/>
            </a:br>
            <a:r>
              <a:rPr lang="pt-BR" sz="2900" dirty="0" smtClean="0"/>
              <a:t>NA SOCIEDADE CONTEMPORÂNEA: DIFERENCIAIS À INOVAÇÃO?</a:t>
            </a:r>
            <a:endParaRPr lang="pt-BR" sz="29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b="1" i="1" dirty="0" smtClean="0"/>
              <a:t>Elisabeth Adriana </a:t>
            </a:r>
            <a:r>
              <a:rPr lang="pt-BR" b="1" i="1" dirty="0" err="1" smtClean="0"/>
              <a:t>Dudziak</a:t>
            </a:r>
            <a:endParaRPr lang="pt-BR" b="1" i="1" dirty="0" smtClean="0"/>
          </a:p>
          <a:p>
            <a:r>
              <a:rPr lang="pt-BR" b="1" i="1" dirty="0" smtClean="0"/>
              <a:t>Regina Célia Baptista Belluzzo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41417-59CF-4F5F-9E5C-662C86FF56A5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857224" y="785794"/>
            <a:ext cx="735811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/>
              <a:t>Resumo</a:t>
            </a:r>
            <a:r>
              <a:rPr lang="pt-BR" dirty="0"/>
              <a:t>: Trata-se de texto de apoio à reflexão e discussão sobre o cenário da sociedade</a:t>
            </a:r>
          </a:p>
          <a:p>
            <a:pPr algn="just"/>
            <a:r>
              <a:rPr lang="pt-BR" dirty="0"/>
              <a:t>contemporânea, com ênfase na contribuição de uma visão integrada entre educadores e</a:t>
            </a:r>
          </a:p>
          <a:p>
            <a:pPr algn="just"/>
            <a:r>
              <a:rPr lang="pt-BR" dirty="0"/>
              <a:t>profissionais da informação no sentido da agregação de valor à competência</a:t>
            </a:r>
          </a:p>
          <a:p>
            <a:pPr algn="just"/>
            <a:r>
              <a:rPr lang="pt-BR" dirty="0"/>
              <a:t>informacional como apoio à inovação em práticas educacionais.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928662" y="3929066"/>
            <a:ext cx="74295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 smtClean="0"/>
              <a:t>Objetivo do  artigo</a:t>
            </a:r>
            <a:r>
              <a:rPr lang="pt-BR" dirty="0" smtClean="0"/>
              <a:t>:</a:t>
            </a:r>
          </a:p>
          <a:p>
            <a:pPr algn="just"/>
            <a:r>
              <a:rPr lang="pt-BR" dirty="0" smtClean="0"/>
              <a:t>Refletir sobre as inovações tecnológicas e o papel dos sujeitos da educação  em um novo cenário social ressaltando a importância da integração dos educadores e profissionais da informação.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41417-59CF-4F5F-9E5C-662C86FF56A5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14348" y="1071546"/>
            <a:ext cx="778674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Visão integrada entre educadores e profissionais</a:t>
            </a:r>
          </a:p>
          <a:p>
            <a:endParaRPr lang="pt-BR" dirty="0" smtClean="0"/>
          </a:p>
          <a:p>
            <a:r>
              <a:rPr lang="pt-BR" dirty="0" smtClean="0"/>
              <a:t>Stress informacional</a:t>
            </a:r>
          </a:p>
          <a:p>
            <a:endParaRPr lang="pt-BR" dirty="0" smtClean="0"/>
          </a:p>
          <a:p>
            <a:r>
              <a:rPr lang="pt-BR" dirty="0" smtClean="0"/>
              <a:t>Tecnologia com educação e não tecnologia aliada à Educação</a:t>
            </a:r>
          </a:p>
          <a:p>
            <a:endParaRPr lang="pt-BR" dirty="0" smtClean="0"/>
          </a:p>
          <a:p>
            <a:r>
              <a:rPr lang="pt-BR" dirty="0" smtClean="0"/>
              <a:t>Disposição do aluno para aprender</a:t>
            </a:r>
          </a:p>
          <a:p>
            <a:endParaRPr lang="pt-BR" dirty="0" smtClean="0"/>
          </a:p>
          <a:p>
            <a:r>
              <a:rPr lang="pt-BR" dirty="0" smtClean="0"/>
              <a:t>Variadas formas de construção de conhecimento</a:t>
            </a:r>
          </a:p>
          <a:p>
            <a:endParaRPr lang="pt-BR" dirty="0" smtClean="0"/>
          </a:p>
          <a:p>
            <a:r>
              <a:rPr lang="pt-BR" dirty="0" smtClean="0"/>
              <a:t>Capacidade de desenvolver o potencial do aluno</a:t>
            </a:r>
          </a:p>
          <a:p>
            <a:endParaRPr lang="pt-BR" dirty="0" smtClean="0"/>
          </a:p>
          <a:p>
            <a:r>
              <a:rPr lang="pt-BR" dirty="0" smtClean="0"/>
              <a:t>Como trabalhar as informações?</a:t>
            </a:r>
          </a:p>
          <a:p>
            <a:endParaRPr lang="pt-BR" dirty="0" smtClean="0"/>
          </a:p>
          <a:p>
            <a:r>
              <a:rPr lang="pt-BR" dirty="0" smtClean="0"/>
              <a:t>Então, segundo as autoras, o uso das TIC é um meio de ensinar ou meio de construir conhecimento?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41417-59CF-4F5F-9E5C-662C86FF56A5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alunof201\Desktop\veja-tecnologi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785794"/>
            <a:ext cx="4418048" cy="3900505"/>
          </a:xfrm>
          <a:prstGeom prst="rect">
            <a:avLst/>
          </a:prstGeom>
          <a:noFill/>
        </p:spPr>
      </p:pic>
      <p:sp>
        <p:nvSpPr>
          <p:cNvPr id="4" name="CaixaDeTexto 3"/>
          <p:cNvSpPr txBox="1"/>
          <p:nvPr/>
        </p:nvSpPr>
        <p:spPr>
          <a:xfrm>
            <a:off x="857224" y="5143512"/>
            <a:ext cx="7929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Proposta educacional: Adequação do excesso de informações</a:t>
            </a:r>
            <a:endParaRPr lang="pt-BR" sz="20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41417-59CF-4F5F-9E5C-662C86FF56A5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://t1.gstatic.com/images?q=tbn:ANd9GcRBpxIALP5SMtq5vA6MOEekzMDFyVO2agmZDruvP-arxnzDsQ12"/>
          <p:cNvSpPr>
            <a:spLocks noChangeAspect="1" noChangeArrowheads="1"/>
          </p:cNvSpPr>
          <p:nvPr/>
        </p:nvSpPr>
        <p:spPr bwMode="auto">
          <a:xfrm>
            <a:off x="63500" y="-973138"/>
            <a:ext cx="2276475" cy="2009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http://1.bp.blogspot.com/_IIX22O5d9Hc/TMOVTxsyitI/AAAAAAAAACA/X-JQ1BFf5nA/s1600/veja-tecnologia.jpg"/>
          <p:cNvSpPr>
            <a:spLocks noChangeAspect="1" noChangeArrowheads="1"/>
          </p:cNvSpPr>
          <p:nvPr/>
        </p:nvSpPr>
        <p:spPr bwMode="auto">
          <a:xfrm>
            <a:off x="155575" y="-1409700"/>
            <a:ext cx="3333750" cy="29432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0" name="AutoShape 6" descr="http://1.bp.blogspot.com/_IIX22O5d9Hc/TMOVTxsyitI/AAAAAAAAACA/X-JQ1BFf5nA/s1600/veja-tecnologia.jpg"/>
          <p:cNvSpPr>
            <a:spLocks noChangeAspect="1" noChangeArrowheads="1"/>
          </p:cNvSpPr>
          <p:nvPr/>
        </p:nvSpPr>
        <p:spPr bwMode="auto">
          <a:xfrm>
            <a:off x="155575" y="-1409700"/>
            <a:ext cx="3333750" cy="29432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2" name="AutoShape 8" descr="http://1.bp.blogspot.com/_IIX22O5d9Hc/TMOVTxsyitI/AAAAAAAAACA/X-JQ1BFf5nA/s1600/veja-tecnologia.jpg"/>
          <p:cNvSpPr>
            <a:spLocks noChangeAspect="1" noChangeArrowheads="1"/>
          </p:cNvSpPr>
          <p:nvPr/>
        </p:nvSpPr>
        <p:spPr bwMode="auto">
          <a:xfrm>
            <a:off x="155575" y="-1409700"/>
            <a:ext cx="3333750" cy="29432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4" name="AutoShape 10" descr="http://1.bp.blogspot.com/_IIX22O5d9Hc/TMOVTxsyitI/AAAAAAAAACA/X-JQ1BFf5nA/s1600/veja-tecnologia.jpg"/>
          <p:cNvSpPr>
            <a:spLocks noChangeAspect="1" noChangeArrowheads="1"/>
          </p:cNvSpPr>
          <p:nvPr/>
        </p:nvSpPr>
        <p:spPr bwMode="auto">
          <a:xfrm>
            <a:off x="155575" y="-1409700"/>
            <a:ext cx="3333750" cy="29432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642910" y="3214686"/>
            <a:ext cx="78581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“tecnologias </a:t>
            </a:r>
            <a:r>
              <a:rPr lang="pt-BR" dirty="0"/>
              <a:t>são instrumentos da potencialização </a:t>
            </a:r>
            <a:r>
              <a:rPr lang="pt-BR" dirty="0" smtClean="0"/>
              <a:t>das capacidades </a:t>
            </a:r>
            <a:r>
              <a:rPr lang="pt-BR" dirty="0"/>
              <a:t>humanas, a informação é um bem de valor e a educação o meio para </a:t>
            </a:r>
            <a:r>
              <a:rPr lang="pt-BR" dirty="0" smtClean="0"/>
              <a:t>o exercício </a:t>
            </a:r>
            <a:r>
              <a:rPr lang="pt-BR" dirty="0"/>
              <a:t>da cidadania e do bem </a:t>
            </a:r>
            <a:r>
              <a:rPr lang="pt-BR" dirty="0" smtClean="0"/>
              <a:t>coletivo”. 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714348" y="1285860"/>
            <a:ext cx="77153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Então, depois do que falamos, o que vocês entendem da visão das autoras, do uso das TIC em educação?  </a:t>
            </a:r>
            <a:endParaRPr lang="pt-BR" dirty="0" smtClean="0"/>
          </a:p>
          <a:p>
            <a:pPr algn="just"/>
            <a:endParaRPr lang="pt-BR" dirty="0" smtClean="0"/>
          </a:p>
          <a:p>
            <a:pPr algn="ctr"/>
            <a:r>
              <a:rPr lang="pt-BR" dirty="0" smtClean="0"/>
              <a:t>É um meio de ensinar ou meio de construir conhecimento?</a:t>
            </a:r>
          </a:p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41417-59CF-4F5F-9E5C-662C86FF56A5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85720" y="1142984"/>
            <a:ext cx="850112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Referência Bibliográfica</a:t>
            </a:r>
          </a:p>
          <a:p>
            <a:endParaRPr lang="pt-BR" dirty="0"/>
          </a:p>
          <a:p>
            <a:pPr algn="just"/>
            <a:r>
              <a:rPr lang="pt-BR" dirty="0" err="1" smtClean="0"/>
              <a:t>Dudziak</a:t>
            </a:r>
            <a:r>
              <a:rPr lang="pt-BR" dirty="0" smtClean="0"/>
              <a:t>, Elisabeth Adriana; Belluzzo, Regina </a:t>
            </a:r>
            <a:r>
              <a:rPr lang="pt-BR" dirty="0"/>
              <a:t>Célia </a:t>
            </a:r>
            <a:r>
              <a:rPr lang="pt-BR" dirty="0" smtClean="0"/>
              <a:t>Baptista. Educação, informação e tecnologia na sociedade  contemporânea: diferenciais à inovação? disponível em </a:t>
            </a:r>
            <a:r>
              <a:rPr lang="pt-BR" dirty="0" smtClean="0">
                <a:hlinkClick r:id="rId2"/>
              </a:rPr>
              <a:t>http://rbbd.febab.org.br/rbbd/article/view/111/125</a:t>
            </a:r>
            <a:r>
              <a:rPr lang="pt-BR" dirty="0" smtClean="0"/>
              <a:t> acessado em: 30-03-2012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41417-59CF-4F5F-9E5C-662C86FF56A5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14348" y="500042"/>
            <a:ext cx="757242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Autoras: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Adriana Barreto de Oliveira Siqueira- </a:t>
            </a:r>
            <a:r>
              <a:rPr lang="pt-BR" dirty="0" smtClean="0">
                <a:hlinkClick r:id="rId2"/>
              </a:rPr>
              <a:t>adriana.uenf@hotmail.com</a:t>
            </a:r>
            <a:endParaRPr lang="pt-BR" dirty="0" smtClean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Adriana Azeredo de Souza Ribeiro – </a:t>
            </a:r>
            <a:r>
              <a:rPr lang="pt-BR" dirty="0" smtClean="0">
                <a:hlinkClick r:id="rId3"/>
              </a:rPr>
              <a:t>adriasribeiro@yahoo.com.br</a:t>
            </a:r>
            <a:endParaRPr lang="pt-BR" dirty="0" smtClean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Jaqueline Dias da Silva – </a:t>
            </a:r>
            <a:r>
              <a:rPr lang="pt-BR" dirty="0" smtClean="0">
                <a:hlinkClick r:id="rId4"/>
              </a:rPr>
              <a:t>jaquelinedocente@hotmail.com</a:t>
            </a:r>
            <a:endParaRPr lang="pt-BR" dirty="0" smtClean="0"/>
          </a:p>
          <a:p>
            <a:pPr algn="just"/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41417-59CF-4F5F-9E5C-662C86FF56A5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Fundição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67</TotalTime>
  <Words>292</Words>
  <Application>Microsoft Office PowerPoint</Application>
  <PresentationFormat>Apresentação na tela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Concurso</vt:lpstr>
      <vt:lpstr>EDUCAÇÃO, INFORMAÇÃO E TECNOLOGIA  NA SOCIEDADE CONTEMPORÂNEA: DIFERENCIAIS À INOVAÇÃO?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EDUCAÇÃO, INFORMAÇÃO E TECNOLOGIA  NA SOCIEDADE CONTEMPORÂNEA: DIFERENCIAIS À INOVAÇÃO?</dc:title>
  <dc:creator>alunof201</dc:creator>
  <cp:lastModifiedBy>alunof201</cp:lastModifiedBy>
  <cp:revision>8</cp:revision>
  <dcterms:created xsi:type="dcterms:W3CDTF">2012-03-30T18:48:33Z</dcterms:created>
  <dcterms:modified xsi:type="dcterms:W3CDTF">2012-04-13T16:59:19Z</dcterms:modified>
</cp:coreProperties>
</file>